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263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000000"/>
    <a:srgbClr val="D3B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43EF8-406E-4B31-A08F-126B20575A38}" v="63" dt="2022-03-21T11:04:10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tableStyles" Target="tableStyles.xml" Id="rId13" /><Relationship Type="http://schemas.openxmlformats.org/officeDocument/2006/relationships/customXml" Target="../customXml/item3.xml" Id="rId3" /><Relationship Type="http://schemas.openxmlformats.org/officeDocument/2006/relationships/slide" Target="slides/slide3.xml" Id="rId7" /><Relationship Type="http://schemas.openxmlformats.org/officeDocument/2006/relationships/theme" Target="theme/theme1.xml" Id="rId12" /><Relationship Type="http://schemas.openxmlformats.org/officeDocument/2006/relationships/customXml" Target="../customXml/item2.xml" Id="rId2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viewProps" Target="viewProps.xml" Id="rId11" /><Relationship Type="http://schemas.openxmlformats.org/officeDocument/2006/relationships/slide" Target="slides/slide1.xml" Id="rId5" /><Relationship Type="http://schemas.microsoft.com/office/2015/10/relationships/revisionInfo" Target="revisionInfo.xml" Id="rId15" /><Relationship Type="http://schemas.openxmlformats.org/officeDocument/2006/relationships/presProps" Target="presProps.xml" Id="rId10" /><Relationship Type="http://schemas.openxmlformats.org/officeDocument/2006/relationships/slideMaster" Target="slideMasters/slideMaster1.xml" Id="rId4" /><Relationship Type="http://schemas.openxmlformats.org/officeDocument/2006/relationships/notesMaster" Target="notesMasters/notesMaster1.xml" Id="rId9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72EA3-55A2-454E-8081-A3359A9C4C33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5382D-9466-4637-884F-464484D20F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01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C55-4D65-48A5-B410-2B4D58B3D5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Leadership Team Meeting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7CD1C-6B87-4C0B-A9EA-A99B9EAEEE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Team Structure Discussion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F92BA-725C-4286-AF8B-22D0158A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A782-0BF3-4D36-85EF-25F9613A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DFF38-1E7A-4248-868E-D73141D1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6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D081-4169-4D78-9FEB-5C33709A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17" y="365125"/>
            <a:ext cx="932242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82B3C-D9C3-4E4D-B8D6-2CBBF1DA6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7717" y="1825625"/>
            <a:ext cx="932242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120EC-2E2C-483C-984F-34F8E078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60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66E2F4-2E8E-477B-B453-7750CA19D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690339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5F649-36EE-4A88-AA29-6F2EF0D40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0020" y="365125"/>
            <a:ext cx="702248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2866C-2562-4D83-B00B-44D0425E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72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515-FCFA-4603-B15F-09A3A15B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020" y="365125"/>
            <a:ext cx="922205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11B0-F9D4-48A5-8784-D6B4B58FA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20" y="1825625"/>
            <a:ext cx="980378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5D790-9BC2-45A5-AC27-7EA29364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439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6E26-682D-40A8-9D9C-39FCF5B8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962D-758C-4B7F-97C9-9768C505B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9B056-B0BD-4B1F-B47C-5CD21DB6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24946-762D-4014-8E68-784E293E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21AD2-7403-4D87-A701-EDD0B4AA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05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FB83-50D1-439B-90FD-AD75DBDA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810" y="365125"/>
            <a:ext cx="93001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90E2-DEDF-4DDE-88D3-6CF7193C0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0810" y="1825625"/>
            <a:ext cx="45589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14119-2D57-4CDF-8A44-7F0D59A4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F78A7-D2FD-4AEB-9155-D4E479D8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13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E924-6A25-42E6-BB55-4871DD0F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14" y="365125"/>
            <a:ext cx="927781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2E894-E60F-4BA7-8F85-FE8057CB2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5413" y="1681163"/>
            <a:ext cx="449216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67F4E-9604-4185-AB82-9EA316741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5413" y="2505075"/>
            <a:ext cx="449216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CDEAFE-8386-4EC1-8D91-1DC352B35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A85AD-460C-48FA-9C86-5C5C8A805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2579A-3558-4F11-A5AB-6F4A19D1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29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F6F8-DF09-46CA-965F-C47A65EE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566" y="365125"/>
            <a:ext cx="923321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71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68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6BC2-F973-44D5-B17A-0973E0DF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22" y="457200"/>
            <a:ext cx="319970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41E9-5A9E-48F0-B939-B758D036E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93902"/>
            <a:ext cx="6172200" cy="446714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CB558-61A2-4828-AB60-FED138906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2322" y="2057400"/>
            <a:ext cx="319970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0AE37-B4B3-4B36-8D9D-AF881A48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13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A839-7BE8-4C06-AB18-421CEF6A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868" y="457200"/>
            <a:ext cx="323315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9F86E-4FC3-45BF-820F-7479BB474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111AB-BC18-4236-84FB-5D342DA9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8868" y="2057400"/>
            <a:ext cx="323315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552E3-6B54-4A92-9125-28CBAB4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83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4EFF9F8-694F-41AE-AA5D-3B8E8EEE5250}"/>
              </a:ext>
            </a:extLst>
          </p:cNvPr>
          <p:cNvGrpSpPr/>
          <p:nvPr userDrawn="1"/>
        </p:nvGrpSpPr>
        <p:grpSpPr>
          <a:xfrm>
            <a:off x="10928350" y="164909"/>
            <a:ext cx="1062566" cy="1065213"/>
            <a:chOff x="10928350" y="5591175"/>
            <a:chExt cx="1062566" cy="1065213"/>
          </a:xfrm>
        </p:grpSpPr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91076DE2-6357-43B6-B6C8-CF83E60A1BBD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0928916" y="5592758"/>
              <a:ext cx="1062000" cy="1062000"/>
            </a:xfrm>
            <a:prstGeom prst="rect">
              <a:avLst/>
            </a:pr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10000"/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Calibri" panose="020F050202020403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  </a:t>
              </a:r>
              <a:endParaRPr lang="en-AU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34CCC08-4A8B-44A0-AB0A-F63FBBDE67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28350" y="5591175"/>
              <a:ext cx="1062038" cy="1065213"/>
            </a:xfrm>
            <a:custGeom>
              <a:avLst/>
              <a:gdLst>
                <a:gd name="T0" fmla="*/ 3400 w 6806"/>
                <a:gd name="T1" fmla="*/ 85 h 6803"/>
                <a:gd name="T2" fmla="*/ 3400 w 6806"/>
                <a:gd name="T3" fmla="*/ 85 h 6803"/>
                <a:gd name="T4" fmla="*/ 6720 w 6806"/>
                <a:gd name="T5" fmla="*/ 3399 h 6803"/>
                <a:gd name="T6" fmla="*/ 3406 w 6806"/>
                <a:gd name="T7" fmla="*/ 6719 h 6803"/>
                <a:gd name="T8" fmla="*/ 3403 w 6806"/>
                <a:gd name="T9" fmla="*/ 6719 h 6803"/>
                <a:gd name="T10" fmla="*/ 86 w 6806"/>
                <a:gd name="T11" fmla="*/ 3405 h 6803"/>
                <a:gd name="T12" fmla="*/ 1055 w 6806"/>
                <a:gd name="T13" fmla="*/ 1058 h 6803"/>
                <a:gd name="T14" fmla="*/ 3400 w 6806"/>
                <a:gd name="T15" fmla="*/ 85 h 6803"/>
                <a:gd name="T16" fmla="*/ 3400 w 6806"/>
                <a:gd name="T17" fmla="*/ 0 h 6803"/>
                <a:gd name="T18" fmla="*/ 995 w 6806"/>
                <a:gd name="T19" fmla="*/ 999 h 6803"/>
                <a:gd name="T20" fmla="*/ 1 w 6806"/>
                <a:gd name="T21" fmla="*/ 3405 h 6803"/>
                <a:gd name="T22" fmla="*/ 3403 w 6806"/>
                <a:gd name="T23" fmla="*/ 6803 h 6803"/>
                <a:gd name="T24" fmla="*/ 3406 w 6806"/>
                <a:gd name="T25" fmla="*/ 6803 h 6803"/>
                <a:gd name="T26" fmla="*/ 6804 w 6806"/>
                <a:gd name="T27" fmla="*/ 3399 h 6803"/>
                <a:gd name="T28" fmla="*/ 3400 w 6806"/>
                <a:gd name="T29" fmla="*/ 0 h 6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06" h="6803">
                  <a:moveTo>
                    <a:pt x="3400" y="85"/>
                  </a:moveTo>
                  <a:cubicBezTo>
                    <a:pt x="3400" y="85"/>
                    <a:pt x="3400" y="85"/>
                    <a:pt x="3400" y="85"/>
                  </a:cubicBezTo>
                  <a:cubicBezTo>
                    <a:pt x="5229" y="85"/>
                    <a:pt x="6718" y="1571"/>
                    <a:pt x="6720" y="3399"/>
                  </a:cubicBezTo>
                  <a:cubicBezTo>
                    <a:pt x="6722" y="5228"/>
                    <a:pt x="5235" y="6717"/>
                    <a:pt x="3406" y="6719"/>
                  </a:cubicBezTo>
                  <a:cubicBezTo>
                    <a:pt x="3403" y="6719"/>
                    <a:pt x="3403" y="6719"/>
                    <a:pt x="3403" y="6719"/>
                  </a:cubicBezTo>
                  <a:cubicBezTo>
                    <a:pt x="1575" y="6719"/>
                    <a:pt x="87" y="5232"/>
                    <a:pt x="86" y="3405"/>
                  </a:cubicBezTo>
                  <a:cubicBezTo>
                    <a:pt x="85" y="2519"/>
                    <a:pt x="429" y="1685"/>
                    <a:pt x="1055" y="1058"/>
                  </a:cubicBezTo>
                  <a:cubicBezTo>
                    <a:pt x="1681" y="431"/>
                    <a:pt x="2514" y="85"/>
                    <a:pt x="3400" y="85"/>
                  </a:cubicBezTo>
                  <a:moveTo>
                    <a:pt x="3400" y="0"/>
                  </a:moveTo>
                  <a:cubicBezTo>
                    <a:pt x="2491" y="1"/>
                    <a:pt x="1637" y="355"/>
                    <a:pt x="995" y="999"/>
                  </a:cubicBezTo>
                  <a:cubicBezTo>
                    <a:pt x="354" y="1642"/>
                    <a:pt x="0" y="2496"/>
                    <a:pt x="1" y="3405"/>
                  </a:cubicBezTo>
                  <a:cubicBezTo>
                    <a:pt x="3" y="5279"/>
                    <a:pt x="1529" y="6803"/>
                    <a:pt x="3403" y="6803"/>
                  </a:cubicBezTo>
                  <a:cubicBezTo>
                    <a:pt x="3406" y="6803"/>
                    <a:pt x="3406" y="6803"/>
                    <a:pt x="3406" y="6803"/>
                  </a:cubicBezTo>
                  <a:cubicBezTo>
                    <a:pt x="5281" y="6802"/>
                    <a:pt x="6806" y="5274"/>
                    <a:pt x="6804" y="3399"/>
                  </a:cubicBezTo>
                  <a:cubicBezTo>
                    <a:pt x="6803" y="1525"/>
                    <a:pt x="5277" y="0"/>
                    <a:pt x="3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F4E25C25-7B69-4731-A398-32F0631111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7543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lorful chameleon">
            <a:extLst>
              <a:ext uri="{FF2B5EF4-FFF2-40B4-BE49-F238E27FC236}">
                <a16:creationId xmlns:a16="http://schemas.microsoft.com/office/drawing/2014/main" id="{7709ADDC-022F-4018-89CC-EEBBA3DBCD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r="445" b="-1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7F544-7967-4E23-B50F-E18697DCF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 b="1" kern="1200" dirty="0">
                <a:latin typeface="+mj-lt"/>
                <a:ea typeface="+mj-ea"/>
                <a:cs typeface="+mj-cs"/>
              </a:rPr>
              <a:t>Chameleon </a:t>
            </a:r>
            <a:r>
              <a:rPr lang="en-US" sz="6600" b="1" kern="1200">
                <a:latin typeface="+mj-lt"/>
                <a:ea typeface="+mj-ea"/>
                <a:cs typeface="+mj-cs"/>
              </a:rPr>
              <a:t>Website &lt;</a:t>
            </a:r>
            <a:r>
              <a:rPr lang="en-US" sz="6600" b="1" kern="1200" dirty="0">
                <a:latin typeface="+mj-lt"/>
                <a:ea typeface="+mj-ea"/>
                <a:cs typeface="+mj-cs"/>
              </a:rPr>
              <a:t>TITLE&gt;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07029-217A-483B-A7FD-E4F04DDB0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kern="1200" dirty="0">
                <a:latin typeface="+mn-lt"/>
                <a:ea typeface="+mn-ea"/>
                <a:cs typeface="+mn-cs"/>
              </a:rPr>
              <a:t>&lt;DATE AND TIME/TIMEZONE&gt;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10E8704-0659-4BD9-902F-F90694032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r="5932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717A94-B1F3-445A-AEF9-0BDC898DB4BB}"/>
              </a:ext>
            </a:extLst>
          </p:cNvPr>
          <p:cNvSpPr txBox="1">
            <a:spLocks/>
          </p:cNvSpPr>
          <p:nvPr/>
        </p:nvSpPr>
        <p:spPr>
          <a:xfrm>
            <a:off x="8104695" y="6574971"/>
            <a:ext cx="4087305" cy="28302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1200" dirty="0">
                <a:latin typeface="Roboto" panose="02000000000000000000" pitchFamily="2" charset="0"/>
                <a:ea typeface="Roboto" panose="02000000000000000000" pitchFamily="2" charset="0"/>
              </a:rPr>
              <a:t>Prepared by &lt;AUTHOR&gt;</a:t>
            </a:r>
          </a:p>
        </p:txBody>
      </p:sp>
    </p:spTree>
    <p:extLst>
      <p:ext uri="{BB962C8B-B14F-4D97-AF65-F5344CB8AC3E}">
        <p14:creationId xmlns:p14="http://schemas.microsoft.com/office/powerpoint/2010/main" val="841944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0D98A-E531-4F4C-BECB-99311694D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0A0A0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&lt;LIST OF ITEMS TO COVER AND TIMING&gt;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34106-5FC2-412B-A85E-C2EE8223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528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DAE77-9318-4016-8353-A44A90F47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4600" dirty="0"/>
              <a:t>&lt;SECTION&gt;</a:t>
            </a:r>
            <a:endParaRPr lang="en-US" sz="46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 rolled-up tail in green and orange hues">
            <a:extLst>
              <a:ext uri="{FF2B5EF4-FFF2-40B4-BE49-F238E27FC236}">
                <a16:creationId xmlns:a16="http://schemas.microsoft.com/office/drawing/2014/main" id="{BB2BEC2A-1869-41D8-4798-C04365F53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1" r="1189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76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5A1BA8-0009-44C7-9314-C6DC3F3D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&lt;TITLE&gt;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C4C690-5673-4CB3-A558-685CC110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dirty="0">
                <a:solidFill>
                  <a:srgbClr val="0A0A0A"/>
                </a:solidFill>
                <a:latin typeface="Roboto" panose="02000000000000000000" pitchFamily="2" charset="0"/>
              </a:rPr>
              <a:t>&lt;CONTENT&gt;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4372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1D4FFD7652BD42BDF9DEEC799908E7" ma:contentTypeVersion="6" ma:contentTypeDescription="Create a new document." ma:contentTypeScope="" ma:versionID="85ab09e1038576b5b66245b7763f1106">
  <xsd:schema xmlns:xsd="http://www.w3.org/2001/XMLSchema" xmlns:xs="http://www.w3.org/2001/XMLSchema" xmlns:p="http://schemas.microsoft.com/office/2006/metadata/properties" xmlns:ns2="70cc76ce-64e7-49b1-aa08-5974f8b2a11e" targetNamespace="http://schemas.microsoft.com/office/2006/metadata/properties" ma:root="true" ma:fieldsID="15c87f7fc2e435576a42c9c33367d2b4" ns2:_="">
    <xsd:import namespace="70cc76ce-64e7-49b1-aa08-5974f8b2a1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cc76ce-64e7-49b1-aa08-5974f8b2a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0AD2DD-7ADD-464D-8D5D-42B1C58EC194}"/>
</file>

<file path=customXml/itemProps2.xml><?xml version="1.0" encoding="utf-8"?>
<ds:datastoreItem xmlns:ds="http://schemas.openxmlformats.org/officeDocument/2006/customXml" ds:itemID="{290CD191-BF83-428F-B164-06EB41E02A7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4B32EA0-A655-4C02-AFBC-A17E8ACA84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2993</TotalTime>
  <Words>36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Roboto</vt:lpstr>
      <vt:lpstr>Office Theme</vt:lpstr>
      <vt:lpstr>Chameleon Website &lt;TITLE&gt;</vt:lpstr>
      <vt:lpstr>AGENDA</vt:lpstr>
      <vt:lpstr>&lt;SECTION&gt;</vt:lpstr>
      <vt:lpstr>&lt;TITLE&gt;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JAMES TUFTEN</dc:creator>
  <cp:lastModifiedBy>NABIL FRANCIS</cp:lastModifiedBy>
  <cp:revision>3</cp:revision>
  <dcterms:created xsi:type="dcterms:W3CDTF">2021-12-13T05:45:53Z</dcterms:created>
  <dcterms:modified xsi:type="dcterms:W3CDTF">2022-03-21T11:04:12Z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0x010100421D4FFD7652BD42BDF9DEEC799908E7</vt:lpwstr>
  </property>
</Properties>
</file>